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87" autoAdjust="0"/>
  </p:normalViewPr>
  <p:slideViewPr>
    <p:cSldViewPr>
      <p:cViewPr>
        <p:scale>
          <a:sx n="100" d="100"/>
          <a:sy n="100" d="100"/>
        </p:scale>
        <p:origin x="-204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BE7142-4885-4F6D-AE29-0CD2A9251E8C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75004A-18B9-4272-BC13-825B961564C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Санькова ОИ\Desktop\орнамент заштрихованный.jpg"/>
          <p:cNvPicPr>
            <a:picLocks noChangeAspect="1" noChangeArrowheads="1"/>
          </p:cNvPicPr>
          <p:nvPr/>
        </p:nvPicPr>
        <p:blipFill>
          <a:blip r:embed="rId2">
            <a:lum bright="45000" contrast="-63000"/>
          </a:blip>
          <a:srcRect/>
          <a:stretch>
            <a:fillRect/>
          </a:stretch>
        </p:blipFill>
        <p:spPr bwMode="auto">
          <a:xfrm rot="16200000">
            <a:off x="5453062" y="3167062"/>
            <a:ext cx="6858001" cy="523875"/>
          </a:xfrm>
          <a:prstGeom prst="rect">
            <a:avLst/>
          </a:prstGeom>
          <a:noFill/>
        </p:spPr>
      </p:pic>
      <p:pic>
        <p:nvPicPr>
          <p:cNvPr id="1026" name="Picture 2" descr="C:\Users\Санькова ОИ\Desktop\орнамент заштрихованный.jpg"/>
          <p:cNvPicPr>
            <a:picLocks noChangeAspect="1" noChangeArrowheads="1"/>
          </p:cNvPicPr>
          <p:nvPr/>
        </p:nvPicPr>
        <p:blipFill>
          <a:blip r:embed="rId2">
            <a:lum bright="45000" contrast="-63000"/>
          </a:blip>
          <a:srcRect/>
          <a:stretch>
            <a:fillRect/>
          </a:stretch>
        </p:blipFill>
        <p:spPr bwMode="auto">
          <a:xfrm rot="5400000">
            <a:off x="-3167063" y="3167063"/>
            <a:ext cx="6858001" cy="523875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-36000" contrast="25000"/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artisticGlowDiffused trans="36000" intensity="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4572008"/>
            <a:ext cx="8784975" cy="2285992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270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500034" y="6500834"/>
            <a:ext cx="807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Благоустроим поселок вместе!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42853"/>
            <a:ext cx="8215370" cy="40011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rPr>
              <a:t>График проведения санитарных дней в 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  <a:cs typeface="Arial" pitchFamily="34" charset="0"/>
              </a:rPr>
              <a:t>2018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rPr>
              <a:t> </a:t>
            </a:r>
            <a:r>
              <a:rPr lang="ru-RU" sz="2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pitchFamily="34" charset="0"/>
              </a:rPr>
              <a:t>году</a:t>
            </a:r>
            <a:endParaRPr lang="ru-RU" sz="2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034" y="714356"/>
          <a:ext cx="8072494" cy="3439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057"/>
                <a:gridCol w="2626777"/>
                <a:gridCol w="5000660"/>
              </a:tblGrid>
              <a:tr h="42672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Дата и время проведения санитарных дней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Место проведения санитарных дней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32947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01.06.2018 г.(с 14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Территории, прилегающие к организациям, предприятиям, учреждениям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2590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09.06.2018 г. (с 11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Придомовые территории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32947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16.06.2018 г. (с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11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Придомовые территории  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32947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22.06.2018 г. (с 14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Территории, прилегающие к организациям, предприятиям, учреждениям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32947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23.06.2018 г.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(с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11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Территория, прилегающая к Храму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2590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30.06.2018 г. (с 11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Берег реки Таз перед празднованием «Дня Рыбака»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32947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07.07.2018 г. (с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11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Берег реки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Таз за АО «</a:t>
                      </a:r>
                      <a:r>
                        <a:rPr lang="ru-RU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Ямалкоммунэнерго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» (Пирс улицы Геофизиков)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32947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25.08.2018 г. (с 11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Место проведения туристического слета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2590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07.09.2018 г. (с 14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Территории, прилегающие к организациям, предприятиям, учреждениям.  </a:t>
                      </a: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  <a:tr h="25908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15.09.2018 г.(с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11 час. 00 мин.)</a:t>
                      </a:r>
                      <a:endParaRPr lang="ru-RU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Arial" pitchFamily="34" charset="0"/>
                          <a:cs typeface="Arial" pitchFamily="34" charset="0"/>
                        </a:rPr>
                        <a:t>улица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 Пушкина (район </a:t>
                      </a:r>
                      <a:r>
                        <a:rPr lang="ru-RU" sz="1100" baseline="0" dirty="0" err="1" smtClean="0">
                          <a:latin typeface="Arial" pitchFamily="34" charset="0"/>
                          <a:cs typeface="Arial" pitchFamily="34" charset="0"/>
                        </a:rPr>
                        <a:t>ЗАГСа</a:t>
                      </a:r>
                      <a:r>
                        <a:rPr lang="ru-RU" sz="110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6229320" y="500042"/>
            <a:ext cx="2914680" cy="4429157"/>
          </a:xfrm>
          <a:prstGeom prst="rect">
            <a:avLst/>
          </a:prstGeom>
          <a:blipFill dpi="0" rotWithShape="1">
            <a:blip r:embed="rId6" cstate="print">
              <a:alphaModFix amt="15000"/>
              <a:lum bright="4000" contrast="9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524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</TotalTime>
  <Words>220</Words>
  <Application>Microsoft Office PowerPoint</Application>
  <PresentationFormat>Экран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GLAVA</dc:creator>
  <cp:lastModifiedBy>OzievMB</cp:lastModifiedBy>
  <cp:revision>221</cp:revision>
  <dcterms:created xsi:type="dcterms:W3CDTF">2016-05-23T10:55:41Z</dcterms:created>
  <dcterms:modified xsi:type="dcterms:W3CDTF">2018-03-13T05:42:58Z</dcterms:modified>
</cp:coreProperties>
</file>